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3478"/>
  </p:normalViewPr>
  <p:slideViewPr>
    <p:cSldViewPr snapToGrid="0" snapToObjects="1">
      <p:cViewPr varScale="1">
        <p:scale>
          <a:sx n="64" d="100"/>
          <a:sy n="64" d="100"/>
        </p:scale>
        <p:origin x="6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A5229-92F1-4149-8D99-0A83C244C012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B7D5-768E-0B4D-90F2-021C6519762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92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B7D5-768E-0B4D-90F2-021C6519762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039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160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704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63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06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80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349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36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589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493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8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467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6492C-F0E4-324D-8F54-32F0E4426130}" type="datetimeFigureOut">
              <a:rPr kumimoji="1" lang="zh-CN" altLang="en-US" smtClean="0"/>
              <a:t>16/1/17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19957-74FE-C04C-99A1-EAFE6F2E296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18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随手做环保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>Intermediate-Low</a:t>
            </a:r>
            <a:endParaRPr kumimoji="1" lang="zh-CN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你记得吗？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739" y="2310649"/>
            <a:ext cx="4302792" cy="3632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9894" y="6333553"/>
            <a:ext cx="3624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hu-HU" altLang="zh-CN" sz="900" dirty="0" smtClean="0">
                <a:solidFill>
                  <a:srgbClr val="BFBFBF"/>
                </a:solidFill>
              </a:rPr>
              <a:t>http://a3.att.hudong.com/75/17/01300000327751122993171487921.jpg</a:t>
            </a:r>
            <a:endParaRPr kumimoji="1" lang="zh-CN" altLang="en-US" sz="900" dirty="0">
              <a:solidFill>
                <a:srgbClr val="BFBFBF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918" r="18093"/>
          <a:stretch/>
        </p:blipFill>
        <p:spPr>
          <a:xfrm>
            <a:off x="654824" y="2182049"/>
            <a:ext cx="3895070" cy="3793702"/>
          </a:xfrm>
        </p:spPr>
      </p:pic>
      <p:sp>
        <p:nvSpPr>
          <p:cNvPr id="11" name="TextBox 10"/>
          <p:cNvSpPr txBox="1"/>
          <p:nvPr/>
        </p:nvSpPr>
        <p:spPr>
          <a:xfrm>
            <a:off x="369779" y="6317478"/>
            <a:ext cx="35493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" dirty="0" smtClean="0">
                <a:solidFill>
                  <a:srgbClr val="BFBFBF"/>
                </a:solidFill>
              </a:rPr>
              <a:t>http://</a:t>
            </a:r>
            <a:r>
              <a:rPr kumimoji="1" lang="en-US" altLang="zh-CN" sz="900" dirty="0" err="1" smtClean="0">
                <a:solidFill>
                  <a:srgbClr val="BFBFBF"/>
                </a:solidFill>
              </a:rPr>
              <a:t>hkcof.org</a:t>
            </a:r>
            <a:r>
              <a:rPr kumimoji="1" lang="en-US" altLang="zh-CN" sz="900" dirty="0" smtClean="0">
                <a:solidFill>
                  <a:srgbClr val="BFBFBF"/>
                </a:solidFill>
              </a:rPr>
              <a:t>/</a:t>
            </a:r>
            <a:r>
              <a:rPr kumimoji="1" lang="en-US" altLang="zh-CN" sz="900" dirty="0" err="1" smtClean="0">
                <a:solidFill>
                  <a:srgbClr val="BFBFBF"/>
                </a:solidFill>
              </a:rPr>
              <a:t>wp</a:t>
            </a:r>
            <a:r>
              <a:rPr kumimoji="1" lang="en-US" altLang="zh-CN" sz="900" dirty="0" smtClean="0">
                <a:solidFill>
                  <a:srgbClr val="BFBFBF"/>
                </a:solidFill>
              </a:rPr>
              <a:t>/</a:t>
            </a:r>
            <a:r>
              <a:rPr kumimoji="1" lang="en-US" altLang="zh-CN" sz="900" dirty="0" err="1" smtClean="0">
                <a:solidFill>
                  <a:srgbClr val="BFBFBF"/>
                </a:solidFill>
              </a:rPr>
              <a:t>wp</a:t>
            </a:r>
            <a:r>
              <a:rPr kumimoji="1" lang="en-US" altLang="zh-CN" sz="900" dirty="0" smtClean="0">
                <a:solidFill>
                  <a:srgbClr val="BFBFBF"/>
                </a:solidFill>
              </a:rPr>
              <a:t>-content/uploads/2014/11/greenpeace-004.jpg</a:t>
            </a:r>
            <a:endParaRPr kumimoji="1" lang="zh-CN" altLang="en-US" sz="9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6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你记得吗？</a:t>
            </a:r>
            <a:endParaRPr kumimoji="1" lang="zh-CN" altLang="en-US" dirty="0"/>
          </a:p>
        </p:txBody>
      </p:sp>
      <p:pic>
        <p:nvPicPr>
          <p:cNvPr id="4" name="Content Placeholder 3" descr="Reduce关水关灯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" r="-845"/>
          <a:stretch/>
        </p:blipFill>
        <p:spPr>
          <a:xfrm>
            <a:off x="6560520" y="499688"/>
            <a:ext cx="1885821" cy="2589661"/>
          </a:xfrm>
        </p:spPr>
      </p:pic>
      <p:pic>
        <p:nvPicPr>
          <p:cNvPr id="5" name="Picture 4" descr="省电_只要一下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79" y="2864299"/>
            <a:ext cx="2078302" cy="1385535"/>
          </a:xfrm>
          <a:prstGeom prst="rect">
            <a:avLst/>
          </a:prstGeom>
        </p:spPr>
      </p:pic>
      <p:pic>
        <p:nvPicPr>
          <p:cNvPr id="6" name="Picture 5" descr="节约纸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3595" b="28509"/>
          <a:stretch/>
        </p:blipFill>
        <p:spPr>
          <a:xfrm>
            <a:off x="6875935" y="3852978"/>
            <a:ext cx="1951087" cy="2003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90" y="1092200"/>
            <a:ext cx="3220715" cy="2154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90" y="3247151"/>
            <a:ext cx="3657600" cy="222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244" y="6188878"/>
            <a:ext cx="58528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cs-CZ" altLang="zh-CN" sz="900" dirty="0" smtClean="0">
                <a:solidFill>
                  <a:srgbClr val="BFBFBF"/>
                </a:solidFill>
              </a:rPr>
              <a:t>http://</a:t>
            </a:r>
            <a:r>
              <a:rPr kumimoji="1" lang="cs-CZ" altLang="zh-CN" sz="900" dirty="0" err="1" smtClean="0">
                <a:solidFill>
                  <a:srgbClr val="BFBFBF"/>
                </a:solidFill>
              </a:rPr>
              <a:t>photocdn.sohu.com</a:t>
            </a:r>
            <a:r>
              <a:rPr kumimoji="1" lang="cs-CZ" altLang="zh-CN" sz="900" dirty="0" smtClean="0">
                <a:solidFill>
                  <a:srgbClr val="BFBFBF"/>
                </a:solidFill>
              </a:rPr>
              <a:t>/20060907/Img245216475.jpg</a:t>
            </a:r>
          </a:p>
          <a:p>
            <a:r>
              <a:rPr kumimoji="1" lang="cs-CZ" altLang="zh-CN" sz="900" dirty="0" smtClean="0">
                <a:solidFill>
                  <a:srgbClr val="BFBFBF"/>
                </a:solidFill>
              </a:rPr>
              <a:t>https://encrypted-tbn3.gstatic.com/</a:t>
            </a:r>
            <a:r>
              <a:rPr kumimoji="1" lang="cs-CZ" altLang="zh-CN" sz="900" dirty="0" err="1" smtClean="0">
                <a:solidFill>
                  <a:srgbClr val="BFBFBF"/>
                </a:solidFill>
              </a:rPr>
              <a:t>images?q</a:t>
            </a:r>
            <a:r>
              <a:rPr kumimoji="1" lang="cs-CZ" altLang="zh-CN" sz="900" dirty="0" smtClean="0">
                <a:solidFill>
                  <a:srgbClr val="BFBFBF"/>
                </a:solidFill>
              </a:rPr>
              <a:t>=tbn:ANd9GcTUeQCqlJVPeUxMMi6ZvGzCpIfAqvQi1FPwNKGa8E079zzdxleK</a:t>
            </a:r>
            <a:endParaRPr kumimoji="1" lang="zh-CN" altLang="en-US" sz="900" dirty="0" smtClean="0">
              <a:solidFill>
                <a:srgbClr val="BFBFBF"/>
              </a:solidFill>
            </a:endParaRPr>
          </a:p>
          <a:p>
            <a:endParaRPr kumimoji="1" lang="zh-CN" altLang="en-US" sz="900" dirty="0">
              <a:solidFill>
                <a:srgbClr val="BFBFB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862" y="5594103"/>
            <a:ext cx="3665639" cy="980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为什么要环保？</a:t>
            </a:r>
            <a:endParaRPr kumimoji="1"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61383" y="5594103"/>
            <a:ext cx="3665639" cy="980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怎么做环保？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7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CN" altLang="en-US" dirty="0" smtClean="0"/>
              <a:t>第一次分组</a:t>
            </a:r>
            <a:endParaRPr kumimoji="1"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880" r="-14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576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smtClean="0"/>
              <a:t>1.</a:t>
            </a:r>
            <a:r>
              <a:rPr kumimoji="1" lang="zh-CN" altLang="en-US" sz="5400" dirty="0" smtClean="0"/>
              <a:t>请</a:t>
            </a:r>
            <a:r>
              <a:rPr kumimoji="1" lang="zh-CN" altLang="en-US" sz="5400" dirty="0" smtClean="0">
                <a:solidFill>
                  <a:srgbClr val="FF6600"/>
                </a:solidFill>
              </a:rPr>
              <a:t>找重点</a:t>
            </a:r>
            <a:endParaRPr kumimoji="1" lang="zh-CN" alt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236" b="7080"/>
          <a:stretch/>
        </p:blipFill>
        <p:spPr>
          <a:xfrm>
            <a:off x="457200" y="2684526"/>
            <a:ext cx="8229600" cy="3729402"/>
          </a:xfrm>
        </p:spPr>
      </p:pic>
      <p:sp>
        <p:nvSpPr>
          <p:cNvPr id="7" name="TextBox 6"/>
          <p:cNvSpPr txBox="1"/>
          <p:nvPr/>
        </p:nvSpPr>
        <p:spPr>
          <a:xfrm>
            <a:off x="482321" y="6542528"/>
            <a:ext cx="56329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smtClean="0">
                <a:solidFill>
                  <a:schemeClr val="bg1">
                    <a:lumMod val="75000"/>
                  </a:schemeClr>
                </a:solidFill>
              </a:rPr>
              <a:t>http://3.bp.blogspot.com/-Bg92ZdcnRDY/VHaRFdd9kdI/AAAAAAAAAv8/Z3E-IF2WoyA/s1600/Slide02.jpg</a:t>
            </a:r>
            <a:endParaRPr kumimoji="1" lang="zh-CN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3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3. </a:t>
            </a:r>
            <a:r>
              <a:rPr kumimoji="1" lang="zh-CN" altLang="en-US" dirty="0" smtClean="0"/>
              <a:t>重新编组</a:t>
            </a:r>
            <a:endParaRPr kumimoji="1"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63" r="-2576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91327" y="6285328"/>
            <a:ext cx="3235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smtClean="0">
                <a:solidFill>
                  <a:srgbClr val="BFBFBF"/>
                </a:solidFill>
              </a:rPr>
              <a:t>https://</a:t>
            </a:r>
            <a:r>
              <a:rPr kumimoji="1" lang="en-US" altLang="zh-CN" sz="1000" dirty="0" err="1" smtClean="0">
                <a:solidFill>
                  <a:srgbClr val="BFBFBF"/>
                </a:solidFill>
              </a:rPr>
              <a:t>raw.github.com</a:t>
            </a:r>
            <a:r>
              <a:rPr kumimoji="1" lang="en-US" altLang="zh-CN" sz="1000" dirty="0" smtClean="0">
                <a:solidFill>
                  <a:srgbClr val="BFBFBF"/>
                </a:solidFill>
              </a:rPr>
              <a:t>/</a:t>
            </a:r>
            <a:r>
              <a:rPr kumimoji="1" lang="en-US" altLang="zh-CN" sz="1000" dirty="0" err="1" smtClean="0">
                <a:solidFill>
                  <a:srgbClr val="BFBFBF"/>
                </a:solidFill>
              </a:rPr>
              <a:t>lukezhg</a:t>
            </a:r>
            <a:r>
              <a:rPr kumimoji="1" lang="en-US" altLang="zh-CN" sz="1000" dirty="0" smtClean="0">
                <a:solidFill>
                  <a:srgbClr val="BFBFBF"/>
                </a:solidFill>
              </a:rPr>
              <a:t>/</a:t>
            </a:r>
            <a:r>
              <a:rPr kumimoji="1" lang="en-US" altLang="zh-CN" sz="1000" dirty="0" err="1" smtClean="0">
                <a:solidFill>
                  <a:srgbClr val="BFBFBF"/>
                </a:solidFill>
              </a:rPr>
              <a:t>Freyja</a:t>
            </a:r>
            <a:r>
              <a:rPr kumimoji="1" lang="en-US" altLang="zh-CN" sz="1000" dirty="0" smtClean="0">
                <a:solidFill>
                  <a:srgbClr val="BFBFBF"/>
                </a:solidFill>
              </a:rPr>
              <a:t>/master/</a:t>
            </a:r>
            <a:r>
              <a:rPr kumimoji="1" lang="en-US" altLang="zh-CN" sz="1000" dirty="0" err="1" smtClean="0">
                <a:solidFill>
                  <a:srgbClr val="BFBFBF"/>
                </a:solidFill>
              </a:rPr>
              <a:t>jigsaw.png</a:t>
            </a:r>
            <a:endParaRPr kumimoji="1" lang="zh-CN" altLang="en-US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4. </a:t>
            </a:r>
            <a:r>
              <a:rPr kumimoji="1" lang="zh-CN" altLang="en-US" dirty="0" smtClean="0"/>
              <a:t>排顺序</a:t>
            </a:r>
            <a:endParaRPr kumimoji="1" lang="zh-CN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31104" y="884124"/>
            <a:ext cx="5682532" cy="5741815"/>
            <a:chOff x="4774978" y="2073676"/>
            <a:chExt cx="3794256" cy="4002677"/>
          </a:xfrm>
        </p:grpSpPr>
        <p:sp>
          <p:nvSpPr>
            <p:cNvPr id="10" name="Rectangle 9"/>
            <p:cNvSpPr/>
            <p:nvPr/>
          </p:nvSpPr>
          <p:spPr>
            <a:xfrm>
              <a:off x="4774978" y="5272603"/>
              <a:ext cx="3746025" cy="803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Summary / Conclusion</a:t>
              </a:r>
              <a:endParaRPr kumimoji="1" lang="zh-CN" alt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23209" y="2073676"/>
              <a:ext cx="3746025" cy="3198927"/>
              <a:chOff x="4823209" y="2073676"/>
              <a:chExt cx="3746025" cy="319892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823209" y="2073676"/>
                <a:ext cx="3746025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Main Idea</a:t>
                </a:r>
                <a:endParaRPr kumimoji="1" lang="zh-CN" alt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09066" y="2877426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09066" y="3665103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09066" y="4468853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24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4. </a:t>
            </a:r>
            <a:r>
              <a:rPr kumimoji="1" lang="zh-CN" altLang="en-US" dirty="0" smtClean="0"/>
              <a:t>排顺序</a:t>
            </a:r>
            <a:endParaRPr kumimoji="1" lang="zh-CN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31104" y="884124"/>
            <a:ext cx="5682532" cy="5741815"/>
            <a:chOff x="4774978" y="2073676"/>
            <a:chExt cx="3794256" cy="4002677"/>
          </a:xfrm>
        </p:grpSpPr>
        <p:sp>
          <p:nvSpPr>
            <p:cNvPr id="10" name="Rectangle 9"/>
            <p:cNvSpPr/>
            <p:nvPr/>
          </p:nvSpPr>
          <p:spPr>
            <a:xfrm>
              <a:off x="4774978" y="5272603"/>
              <a:ext cx="3746025" cy="803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Summary / Conclusion</a:t>
              </a:r>
              <a:endParaRPr kumimoji="1" lang="zh-CN" alt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23209" y="2073676"/>
              <a:ext cx="3746025" cy="3198927"/>
              <a:chOff x="4823209" y="2073676"/>
              <a:chExt cx="3746025" cy="319892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823209" y="2073676"/>
                <a:ext cx="3746025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Main Idea</a:t>
                </a:r>
                <a:endParaRPr kumimoji="1" lang="zh-CN" alt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09066" y="2877426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09066" y="3665103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09066" y="4468853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1647816" y="841151"/>
            <a:ext cx="1355522" cy="1152974"/>
          </a:xfrm>
          <a:prstGeom prst="ellipse">
            <a:avLst/>
          </a:prstGeom>
          <a:solidFill>
            <a:srgbClr val="0000FF"/>
          </a:solidFill>
          <a:ln>
            <a:solidFill>
              <a:srgbClr val="073E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1647816" y="2037098"/>
            <a:ext cx="1355522" cy="115297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1647816" y="3206147"/>
            <a:ext cx="1355522" cy="115297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1647816" y="4359121"/>
            <a:ext cx="1355522" cy="1152974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1647816" y="5512095"/>
            <a:ext cx="1355522" cy="115297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83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47134" y="1113183"/>
            <a:ext cx="5538736" cy="5551886"/>
            <a:chOff x="4774978" y="2073676"/>
            <a:chExt cx="3794256" cy="4002677"/>
          </a:xfrm>
        </p:grpSpPr>
        <p:sp>
          <p:nvSpPr>
            <p:cNvPr id="10" name="Rectangle 9"/>
            <p:cNvSpPr/>
            <p:nvPr/>
          </p:nvSpPr>
          <p:spPr>
            <a:xfrm>
              <a:off x="4774978" y="5272603"/>
              <a:ext cx="3746025" cy="803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Summary / Conclusion</a:t>
              </a:r>
              <a:endParaRPr kumimoji="1" lang="zh-CN" alt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23209" y="2073676"/>
              <a:ext cx="3746025" cy="3198927"/>
              <a:chOff x="4823209" y="2073676"/>
              <a:chExt cx="3746025" cy="319892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823209" y="2073676"/>
                <a:ext cx="3746025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Main Idea</a:t>
                </a:r>
                <a:endParaRPr kumimoji="1" lang="zh-CN" alt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09066" y="2877426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09066" y="3665103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09066" y="4468853"/>
                <a:ext cx="2915026" cy="8037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/>
                  <a:t>Supporting Detail</a:t>
                </a:r>
                <a:endParaRPr kumimoji="1" lang="zh-CN" altLang="en-US" dirty="0"/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1647816" y="841151"/>
            <a:ext cx="1355522" cy="1152974"/>
          </a:xfrm>
          <a:prstGeom prst="ellipse">
            <a:avLst/>
          </a:prstGeom>
          <a:solidFill>
            <a:srgbClr val="0000FF"/>
          </a:solidFill>
          <a:ln>
            <a:solidFill>
              <a:srgbClr val="073E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1647816" y="2037098"/>
            <a:ext cx="1355522" cy="115297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1647816" y="3206147"/>
            <a:ext cx="1355522" cy="115297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1647816" y="4359121"/>
            <a:ext cx="1355522" cy="1152974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1647816" y="5512095"/>
            <a:ext cx="1355522" cy="115297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7134" y="2098700"/>
            <a:ext cx="191320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6000" b="1" dirty="0" smtClean="0"/>
              <a:t>首先</a:t>
            </a:r>
            <a:endParaRPr kumimoji="1" lang="zh-CN" altLang="en-US" sz="6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7134" y="3231915"/>
            <a:ext cx="191320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6000" b="1" dirty="0" smtClean="0"/>
              <a:t>而且</a:t>
            </a:r>
            <a:endParaRPr kumimoji="1" lang="zh-CN" altLang="en-US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47134" y="4375196"/>
            <a:ext cx="191320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6000" b="1" dirty="0" smtClean="0"/>
              <a:t>最后</a:t>
            </a:r>
            <a:endParaRPr kumimoji="1" lang="zh-CN" altLang="en-US" sz="6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55043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dirty="0" smtClean="0"/>
              <a:t>把每段的重点综合起来称为文章摘要。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428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106</Words>
  <Application>Microsoft Macintosh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宋体</vt:lpstr>
      <vt:lpstr>Arial</vt:lpstr>
      <vt:lpstr>Office Theme</vt:lpstr>
      <vt:lpstr>随手做环保 Intermediate-Low</vt:lpstr>
      <vt:lpstr>你记得吗？</vt:lpstr>
      <vt:lpstr>你记得吗？</vt:lpstr>
      <vt:lpstr>第一次分组</vt:lpstr>
      <vt:lpstr>1.请找重点</vt:lpstr>
      <vt:lpstr>3. 重新编组</vt:lpstr>
      <vt:lpstr>4. 排顺序</vt:lpstr>
      <vt:lpstr>4. 排顺序</vt:lpstr>
      <vt:lpstr>把每段的重点综合起来称为文章摘要。</vt:lpstr>
    </vt:vector>
  </TitlesOfParts>
  <Manager/>
  <Company>District 203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随手做环保 Intermediate-Low</dc:title>
  <dc:subject/>
  <dc:creator>New Trier High School</dc:creator>
  <cp:keywords/>
  <dc:description/>
  <cp:lastModifiedBy>Microsoft Office User</cp:lastModifiedBy>
  <cp:revision>18</cp:revision>
  <dcterms:created xsi:type="dcterms:W3CDTF">2015-08-02T21:02:05Z</dcterms:created>
  <dcterms:modified xsi:type="dcterms:W3CDTF">2016-01-18T04:33:15Z</dcterms:modified>
  <cp:category/>
</cp:coreProperties>
</file>